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5" r:id="rId10"/>
    <p:sldId id="266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67" y="6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95993D-8CD3-4173-B56F-8863896451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6600" dirty="0"/>
              <a:t>La revolución teatral en Rusia.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EDF38A2-8080-4FC6-BCD5-74D3AE3D1B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4292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0AAB3B-9A95-4D98-BAE2-F7324ECDF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Konstantin</a:t>
            </a:r>
            <a:r>
              <a:rPr lang="es-ES" dirty="0"/>
              <a:t> STANISLAVSKI</a:t>
            </a:r>
            <a:br>
              <a:rPr lang="es-ES" dirty="0"/>
            </a:br>
            <a:r>
              <a:rPr lang="es-ES" dirty="0"/>
              <a:t>(Moscú,1873-1938)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9AB8B2A-BE4B-42A8-92C9-672A70E9C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. </a:t>
            </a:r>
            <a:r>
              <a:rPr lang="es-ES" sz="1700" dirty="0"/>
              <a:t>Hijo de empresario textil. Familia artística y teatral, miembros de una compañía amateur.</a:t>
            </a:r>
          </a:p>
          <a:p>
            <a:r>
              <a:rPr lang="es-ES" sz="1700" dirty="0"/>
              <a:t>. Incursiones semiprofesionales: Teatro Maly</a:t>
            </a:r>
          </a:p>
          <a:p>
            <a:r>
              <a:rPr lang="es-ES" sz="1700" dirty="0"/>
              <a:t>.1881: recoge el testigo de la empresa familiar y comienza su formación como cantante. Varios intentos de formación actoral poco exitosos. Conoce a María Petrovna, su futura mujer.</a:t>
            </a:r>
          </a:p>
          <a:p>
            <a:r>
              <a:rPr lang="es-ES" sz="1700" dirty="0"/>
              <a:t>. Fundación y financiación de la Sociedad de Artes y Letras. Influencia de la compañía del D</a:t>
            </a:r>
            <a:r>
              <a:rPr lang="es-ES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uque de Saxe-Meininge.</a:t>
            </a:r>
          </a:p>
          <a:p>
            <a:r>
              <a:rPr lang="es-ES" sz="1700" dirty="0">
                <a:latin typeface="Calibri" panose="020F0502020204030204" pitchFamily="34" charset="0"/>
                <a:cs typeface="Times New Roman" panose="02020603050405020304" pitchFamily="18" charset="0"/>
              </a:rPr>
              <a:t>. Encuentro con Vladimir Nemirovich- Dachenko. Fundación del Teatro de Arte de Moscú.</a:t>
            </a:r>
          </a:p>
          <a:p>
            <a:r>
              <a:rPr lang="es-ES" sz="1700" dirty="0">
                <a:latin typeface="Calibri" panose="020F0502020204030204" pitchFamily="34" charset="0"/>
                <a:cs typeface="Times New Roman" panose="02020603050405020304" pitchFamily="18" charset="0"/>
              </a:rPr>
              <a:t>. Primera temporada: 1898-99. Dieciocho estrenos. La gaviota. Una nueva forma de ensayar.</a:t>
            </a:r>
          </a:p>
          <a:p>
            <a:r>
              <a:rPr lang="es-ES" sz="1700" dirty="0">
                <a:latin typeface="Calibri" panose="020F0502020204030204" pitchFamily="34" charset="0"/>
                <a:cs typeface="Times New Roman" panose="02020603050405020304" pitchFamily="18" charset="0"/>
              </a:rPr>
              <a:t>. Otros miembros destacados de la compañía: Olga Knipper y Meyerhold.</a:t>
            </a:r>
          </a:p>
          <a:p>
            <a:r>
              <a:rPr lang="es-ES" sz="1700" dirty="0">
                <a:latin typeface="Calibri" panose="020F0502020204030204" pitchFamily="34" charset="0"/>
                <a:cs typeface="Times New Roman" panose="02020603050405020304" pitchFamily="18" charset="0"/>
              </a:rPr>
              <a:t>. 1911. Aparición del método Stanislavski. Empieza a escribir sobre pedagogía teatral: un actor se prepara, el trabajo del actor sobre sí mismo, el actor y su personaje… Alumnos destacados: </a:t>
            </a:r>
            <a:r>
              <a:rPr lang="es-ES" sz="17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E.Vajtangov</a:t>
            </a:r>
            <a:r>
              <a:rPr lang="es-ES" sz="1700" dirty="0"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17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M.Chejov</a:t>
            </a:r>
            <a:r>
              <a:rPr lang="es-ES" sz="1700" dirty="0">
                <a:latin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s-ES" sz="17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R.Boleslawslski</a:t>
            </a:r>
            <a:r>
              <a:rPr lang="es-ES" sz="1700" dirty="0"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s-ES" sz="1700" dirty="0">
                <a:latin typeface="Calibri" panose="020F0502020204030204" pitchFamily="34" charset="0"/>
                <a:cs typeface="Times New Roman" panose="02020603050405020304" pitchFamily="18" charset="0"/>
              </a:rPr>
              <a:t>. 1922 al 1924: gira por Estados Unidos.</a:t>
            </a:r>
          </a:p>
          <a:p>
            <a:r>
              <a:rPr lang="es-ES" sz="1700" dirty="0">
                <a:latin typeface="Calibri" panose="020F0502020204030204" pitchFamily="34" charset="0"/>
                <a:cs typeface="Times New Roman" panose="02020603050405020304" pitchFamily="18" charset="0"/>
              </a:rPr>
              <a:t>.1935: trabajo con cantantes del </a:t>
            </a:r>
            <a:r>
              <a:rPr lang="es-ES" sz="17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Bolshoi</a:t>
            </a:r>
            <a:r>
              <a:rPr lang="es-ES" sz="1700" dirty="0">
                <a:latin typeface="Calibri" panose="020F0502020204030204" pitchFamily="34" charset="0"/>
                <a:cs typeface="Times New Roman" panose="02020603050405020304" pitchFamily="18" charset="0"/>
              </a:rPr>
              <a:t>. El libro que lo cambia todo: mi vida en el arte.</a:t>
            </a:r>
          </a:p>
          <a:p>
            <a:endParaRPr lang="es-ES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2071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6965F-2AE8-42DD-9F07-64F63A0D7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El método Stanislavski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12420A-83C2-4916-8052-47EE1503F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El mágico “y si..?”</a:t>
            </a:r>
            <a:endParaRPr lang="es-E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Sentido de verdad</a:t>
            </a:r>
            <a:endParaRPr lang="es-E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Relajación</a:t>
            </a:r>
            <a:endParaRPr lang="es-E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Concentración</a:t>
            </a:r>
            <a:endParaRPr lang="es-E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Comunicación y contacto</a:t>
            </a:r>
            <a:endParaRPr lang="es-E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Unidades y objetivos</a:t>
            </a:r>
            <a:endParaRPr lang="es-E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Trabajar con el texto </a:t>
            </a:r>
            <a:endParaRPr lang="es-E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Circunstancias dadas</a:t>
            </a:r>
            <a:endParaRPr lang="es-E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A09B5DA7-052C-49DE-BD5D-F839F77AB7FE}"/>
              </a:ext>
            </a:extLst>
          </p:cNvPr>
          <p:cNvSpPr txBox="1">
            <a:spLocks/>
          </p:cNvSpPr>
          <p:nvPr/>
        </p:nvSpPr>
        <p:spPr>
          <a:xfrm>
            <a:off x="5602340" y="1737360"/>
            <a:ext cx="4873309" cy="1578962"/>
          </a:xfrm>
          <a:prstGeom prst="rect">
            <a:avLst/>
          </a:prstGeom>
        </p:spPr>
        <p:txBody>
          <a:bodyPr vert="horz" lIns="0" tIns="45720" rIns="0" bIns="45720" rtlCol="0">
            <a:normAutofit fontScale="2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Sentido de verdad</a:t>
            </a:r>
            <a:endParaRPr lang="es-E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Relajación</a:t>
            </a:r>
            <a:endParaRPr lang="es-E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Concentración</a:t>
            </a:r>
            <a:endParaRPr lang="es-E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Comunicación y contacto</a:t>
            </a:r>
            <a:endParaRPr lang="es-E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Unidades y objetivos</a:t>
            </a:r>
            <a:endParaRPr lang="es-E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Trabajar con el texto </a:t>
            </a:r>
            <a:endParaRPr lang="es-E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Circunstancias dadas</a:t>
            </a:r>
            <a:endParaRPr lang="es-E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0455079-308A-43ED-A571-596104EA4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356" y="1891875"/>
            <a:ext cx="5917437" cy="20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540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EC14F-DA79-47F5-82E7-716B611C5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Stanislavski y Chejov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F7315DB-CBC0-4C68-A16D-6FB913C337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694" y="1994485"/>
            <a:ext cx="5046616" cy="286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La Gaviota de Antón Chéjov se presenta en México">
            <a:extLst>
              <a:ext uri="{FF2B5EF4-FFF2-40B4-BE49-F238E27FC236}">
                <a16:creationId xmlns:a16="http://schemas.microsoft.com/office/drawing/2014/main" id="{801C8943-0CF5-4BFB-A8A8-17F1E0618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78" y="1996489"/>
            <a:ext cx="487680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2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5B36A3-0622-46FF-A4DC-85273C99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Un mes en el campo (</a:t>
            </a:r>
            <a:r>
              <a:rPr lang="es-ES" dirty="0" err="1"/>
              <a:t>Turgeniev</a:t>
            </a:r>
            <a:r>
              <a:rPr lang="es-ES" dirty="0"/>
              <a:t>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9D624F3-0E77-4622-A509-F09D1095286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19" y="1846263"/>
            <a:ext cx="7001888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93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C7D66E-ED37-40DE-9070-C3DC2A071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Hamlet. Gordon Craig</a:t>
            </a:r>
          </a:p>
        </p:txBody>
      </p:sp>
      <p:pic>
        <p:nvPicPr>
          <p:cNvPr id="2050" name="Picture 2" descr="1908-1909. Boceto de Edward Gordon Craig para &quot;Hamlet&quot;">
            <a:extLst>
              <a:ext uri="{FF2B5EF4-FFF2-40B4-BE49-F238E27FC236}">
                <a16:creationId xmlns:a16="http://schemas.microsoft.com/office/drawing/2014/main" id="{D8C09CDF-ABAA-4418-BE94-9493C073449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479" y="1961500"/>
            <a:ext cx="38100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D5F78131-B310-4BAB-9579-8B23FCE8E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21" y="1955857"/>
            <a:ext cx="2387631" cy="3571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59D30FB0-F08B-47CD-92F2-3D3D36988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084" y="1955858"/>
            <a:ext cx="3635632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195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1D3BBD-29FB-424D-B164-44E5603C1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Vsévolod</a:t>
            </a:r>
            <a:r>
              <a:rPr lang="es-ES" dirty="0"/>
              <a:t> MEYERHOLD (Penza,1874-Moscú,1940)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E57496-B0E0-4F7F-A4C6-8B7D694B0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. Infancia y adolescencia en su ciudad natal.</a:t>
            </a:r>
          </a:p>
          <a:p>
            <a:r>
              <a:rPr lang="es-ES" dirty="0"/>
              <a:t>1895 estudia una año de derecho en Moscú.</a:t>
            </a:r>
          </a:p>
          <a:p>
            <a:r>
              <a:rPr lang="es-ES" dirty="0"/>
              <a:t>.1896: conoce a </a:t>
            </a:r>
            <a:r>
              <a:rPr lang="es-ES" dirty="0" err="1"/>
              <a:t>Nemirovich-Dachenko</a:t>
            </a:r>
            <a:r>
              <a:rPr lang="es-ES" dirty="0"/>
              <a:t> y asiste a las representaciones de la Sociedad de Arte y Literatura.</a:t>
            </a:r>
          </a:p>
          <a:p>
            <a:r>
              <a:rPr lang="es-ES" dirty="0"/>
              <a:t>. 1988: forma parte como actor del elenco estable del Teatro de Arte durante cuatro temporadas. En 1902: abandona el Teatro de Arte. </a:t>
            </a:r>
          </a:p>
          <a:p>
            <a:r>
              <a:rPr lang="es-ES" dirty="0"/>
              <a:t>. 1907 a 1917: San Petersburgo. Influencia de la Comedia del Arte y el Teatro Kabuki.</a:t>
            </a:r>
          </a:p>
          <a:p>
            <a:r>
              <a:rPr lang="es-ES" dirty="0"/>
              <a:t>. Revolución rusa de 1917: se une al partido bolchevique y funda su propio teatro. </a:t>
            </a:r>
          </a:p>
          <a:p>
            <a:r>
              <a:rPr lang="es-ES" dirty="0"/>
              <a:t>. Stalin llega al poder en 1930 y ataca todo el arte de vanguardia. En 1938 cierra su teatro y  un año después es encarcelado. En 1940 es fusilado.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7083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B739B-B2D9-44C4-A47C-465E69ABA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CONVENCIÓN CONSCIENTE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63EAC6-7A0A-49D8-8B79-49DA7EE95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fin, la técnica convencional supone</a:t>
            </a:r>
          </a:p>
          <a:p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 el teatro, después del autor, escenógrafo y </a:t>
            </a:r>
          </a:p>
          <a:p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actor, al cuarto creador: el espectador. </a:t>
            </a:r>
          </a:p>
          <a:p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teatro de convención elabora puestas en</a:t>
            </a:r>
          </a:p>
          <a:p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escena donde el espectador, con su imaginación,</a:t>
            </a:r>
          </a:p>
          <a:p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debe completar de manera creativa el dibujo</a:t>
            </a:r>
          </a:p>
          <a:p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las ilusiones dadas allí en escena” </a:t>
            </a: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81651BB-CA8B-462D-827C-DE19B8B17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364" y="1845734"/>
            <a:ext cx="5678632" cy="392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690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DAFC6-CD5F-49AC-8A59-3691FCC33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DED7653-89F9-4EBE-8B12-A17AD5235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815" y="228514"/>
            <a:ext cx="3933799" cy="552112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3408649-4BF5-46E2-90D6-BD22BE49E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534" y="410708"/>
            <a:ext cx="4426827" cy="5156731"/>
          </a:xfrm>
          <a:prstGeom prst="rect">
            <a:avLst/>
          </a:prstGeom>
        </p:spPr>
      </p:pic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075DB6C1-B616-4337-88E6-96C103CBE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4278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D2CE1F-3BB6-4844-B9D8-164AAB95F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66B719D7-4AA7-42F2-8CA6-057DC10FA9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3007" y="286603"/>
            <a:ext cx="8526834" cy="5467206"/>
          </a:xfrm>
        </p:spPr>
      </p:pic>
    </p:spTree>
    <p:extLst>
      <p:ext uri="{BB962C8B-B14F-4D97-AF65-F5344CB8AC3E}">
        <p14:creationId xmlns:p14="http://schemas.microsoft.com/office/powerpoint/2010/main" val="4196772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BF4C80-F50A-448C-A017-F154FBF8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BIOMECANICA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AEBE8C-68A7-4819-A4AD-CC6C472AE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114300">
              <a:lnSpc>
                <a:spcPct val="107000"/>
              </a:lnSpc>
              <a:spcAft>
                <a:spcPts val="800"/>
              </a:spcAft>
            </a:pP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“No es necesario vivir el sentimiento </a:t>
            </a:r>
          </a:p>
          <a:p>
            <a:pPr indent="-114300">
              <a:lnSpc>
                <a:spcPct val="107000"/>
              </a:lnSpc>
              <a:spcAft>
                <a:spcPts val="800"/>
              </a:spcAft>
            </a:pP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 escena, sino expresarlo mediante una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acción física; el actor forma parte de un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conjunto mucho más amplio 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 formas plásticas en el escenario"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6029EB8-F4C6-4193-96E2-9745FC5C5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8181" y="1661866"/>
            <a:ext cx="6592220" cy="353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2712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519</Words>
  <Application>Microsoft Office PowerPoint</Application>
  <PresentationFormat>Panorámica</PresentationFormat>
  <Paragraphs>55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Calibri</vt:lpstr>
      <vt:lpstr>Calibri Light</vt:lpstr>
      <vt:lpstr>Times New Roman</vt:lpstr>
      <vt:lpstr>Retrospección</vt:lpstr>
      <vt:lpstr>La revolución teatral en Rusia.</vt:lpstr>
      <vt:lpstr>Konstantin STANISLAVSKI (Moscú,1873-1938)</vt:lpstr>
      <vt:lpstr>El método Stanislavski</vt:lpstr>
      <vt:lpstr>Stanislavski y Chejov</vt:lpstr>
      <vt:lpstr>Un mes en el campo (Turgeniev)</vt:lpstr>
      <vt:lpstr>Hamlet. Gordon Craig</vt:lpstr>
      <vt:lpstr>Vsévolod MEYERHOLD (Penza,1874-Moscú,1940)</vt:lpstr>
      <vt:lpstr>LA CONVENCIÓN CONSCIENTE</vt:lpstr>
      <vt:lpstr>Presentación de PowerPoint</vt:lpstr>
      <vt:lpstr>Presentación de PowerPoint</vt:lpstr>
      <vt:lpstr>LA BIOMECANICA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revolución teatral en Rusia.</dc:title>
  <dc:creator>vanessa martinez</dc:creator>
  <cp:lastModifiedBy>vanessa martinez</cp:lastModifiedBy>
  <cp:revision>11</cp:revision>
  <dcterms:created xsi:type="dcterms:W3CDTF">2020-11-09T11:10:56Z</dcterms:created>
  <dcterms:modified xsi:type="dcterms:W3CDTF">2020-11-09T17:37:23Z</dcterms:modified>
</cp:coreProperties>
</file>