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7" r:id="rId2"/>
    <p:sldId id="273" r:id="rId3"/>
    <p:sldId id="278" r:id="rId4"/>
    <p:sldId id="279" r:id="rId5"/>
    <p:sldId id="280" r:id="rId6"/>
    <p:sldId id="274" r:id="rId7"/>
    <p:sldId id="275" r:id="rId8"/>
    <p:sldId id="276" r:id="rId9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8" autoAdjust="0"/>
    <p:restoredTop sz="94660"/>
  </p:normalViewPr>
  <p:slideViewPr>
    <p:cSldViewPr snapToGrid="0">
      <p:cViewPr>
        <p:scale>
          <a:sx n="100" d="100"/>
          <a:sy n="100" d="100"/>
        </p:scale>
        <p:origin x="-206" y="-22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25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1A2A812-D752-4B97-9FD2-9285E2916699}" type="datetime1">
              <a:rPr lang="es-ES" smtClean="0"/>
              <a:t>30/11/2020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58BF8B8-BD99-4170-8C8A-7134A2A8FB18}" type="datetime1">
              <a:rPr lang="es-ES" noProof="0" smtClean="0"/>
              <a:t>30/11/2020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322CDD-9D6C-4F63-9EC2-648226624108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6410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5096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5704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624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3797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066800" y="5360437"/>
            <a:ext cx="10058400" cy="3657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8" name="Rectángulo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Rectángulo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Rectángulo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Dictablanda_del_general_Berengu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es.wikipedia.org/wiki/Fuente_Vaqueros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br>
              <a:rPr lang="es-ES" dirty="0"/>
            </a:br>
            <a:r>
              <a:rPr lang="es-ES" dirty="0"/>
              <a:t>TEATRO ESPAÑOL Del </a:t>
            </a:r>
            <a:r>
              <a:rPr lang="es-ES" dirty="0" err="1"/>
              <a:t>SIGLo</a:t>
            </a:r>
            <a:r>
              <a:rPr lang="es-ES" dirty="0"/>
              <a:t> XX.</a:t>
            </a:r>
            <a:br>
              <a:rPr lang="es-ES" dirty="0"/>
            </a:br>
            <a:r>
              <a:rPr lang="es-ES" dirty="0"/>
              <a:t>Federico García Lorca.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La España de principios de siglo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D59836D-143E-4E08-95D1-5EF993F5CAC0}"/>
              </a:ext>
            </a:extLst>
          </p:cNvPr>
          <p:cNvSpPr txBox="1"/>
          <p:nvPr/>
        </p:nvSpPr>
        <p:spPr>
          <a:xfrm>
            <a:off x="1295400" y="1784412"/>
            <a:ext cx="9295660" cy="4764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Alfonso XIII de Borbón 1902 – 1931</a:t>
            </a:r>
            <a:r>
              <a:rPr lang="es-ES" sz="1800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(exilio por proclamarse la Segunda República)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períodos: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1902 a 1923:</a:t>
            </a:r>
            <a:r>
              <a:rPr lang="es-ES" sz="1800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Período constitucional de Alfonso XIII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1923 a 1930:</a:t>
            </a:r>
            <a:r>
              <a:rPr lang="es-ES" sz="1800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Dictadura de Primo de Rivera. 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1930 a 1931:</a:t>
            </a:r>
            <a:r>
              <a:rPr lang="es-ES" sz="1800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s-ES" sz="1800" u="none" strike="noStrike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Dictablanda del general Berengu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dictablanda del general Berenguer</a:t>
            </a:r>
            <a:endParaRPr lang="es-ES" sz="1800" u="none" strike="noStrike" kern="1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u="none" strike="noStrike" kern="1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kern="1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b="1" kern="1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Segunda República 1931-1936</a:t>
            </a:r>
            <a:endParaRPr lang="es-ES" sz="1800" b="1" u="none" strike="noStrike" kern="1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kern="1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La residencia de estudiantes.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u="none" strike="noStrike" kern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La generación del 27.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kern="1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La misión pedagógica del teatro.</a:t>
            </a:r>
            <a:endParaRPr lang="es-ES" sz="1800" b="1" u="none" strike="noStrike" kern="18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kern="1800" dirty="0">
              <a:solidFill>
                <a:srgbClr val="0563C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otografía de las veladas  del Ateneo, atribuida a Pepín Bello.">
            <a:extLst>
              <a:ext uri="{FF2B5EF4-FFF2-40B4-BE49-F238E27FC236}">
                <a16:creationId xmlns:a16="http://schemas.microsoft.com/office/drawing/2014/main" id="{ADF1BA52-1701-45F3-B9A1-55AE9B3D0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784" y="3166752"/>
            <a:ext cx="5143130" cy="289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04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58D660-BC32-4A0B-BC01-4E8BFBDE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Federico García </a:t>
            </a:r>
            <a:r>
              <a:rPr lang="es-ES" dirty="0">
                <a:hlinkClick r:id="rId2" tooltip="Fuente Vaqueros"/>
              </a:rPr>
              <a:t>L</a:t>
            </a:r>
            <a:r>
              <a:rPr lang="es-ES" dirty="0"/>
              <a:t>orca </a:t>
            </a:r>
            <a:br>
              <a:rPr lang="es-ES" dirty="0"/>
            </a:br>
            <a:r>
              <a:rPr lang="es-ES" sz="1600" u="sng" dirty="0">
                <a:solidFill>
                  <a:schemeClr val="tx2"/>
                </a:solidFill>
              </a:rPr>
              <a:t>(</a:t>
            </a:r>
            <a:r>
              <a:rPr lang="es-ES" sz="1600" b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Fuente vaqueros, </a:t>
            </a:r>
            <a:r>
              <a:rPr lang="es-ES" sz="16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5 de junio de 1898-camino de </a:t>
            </a:r>
            <a:r>
              <a:rPr lang="es-ES" sz="1600" b="0" dirty="0" err="1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Víznar</a:t>
            </a:r>
            <a:r>
              <a:rPr lang="es-ES" sz="16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 a </a:t>
            </a:r>
            <a:r>
              <a:rPr lang="es-ES" sz="1600" b="0" i="0" dirty="0" err="1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alfacar</a:t>
            </a:r>
            <a:r>
              <a:rPr lang="es-ES" sz="1600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, granada, 18 de agosto de 1936)</a:t>
            </a:r>
            <a:endParaRPr lang="es-ES" sz="1600" dirty="0">
              <a:solidFill>
                <a:schemeClr val="tx2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EEBD91-1115-4F9E-9EAD-09B616EF817D}"/>
              </a:ext>
            </a:extLst>
          </p:cNvPr>
          <p:cNvSpPr txBox="1"/>
          <p:nvPr/>
        </p:nvSpPr>
        <p:spPr>
          <a:xfrm>
            <a:off x="630315" y="1766656"/>
            <a:ext cx="102662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. Infancia en Fuente Vaqueros y traslado a Granada</a:t>
            </a:r>
          </a:p>
          <a:p>
            <a:r>
              <a:rPr lang="es-ES" dirty="0"/>
              <a:t>. La universidad y las tertulias. Los viajes de estudios. </a:t>
            </a:r>
            <a:r>
              <a:rPr lang="es-ES" i="1" dirty="0"/>
              <a:t>Impresiones y paisajes</a:t>
            </a:r>
          </a:p>
          <a:p>
            <a:r>
              <a:rPr lang="es-ES" i="1" dirty="0"/>
              <a:t>. </a:t>
            </a:r>
            <a:r>
              <a:rPr lang="es-ES" dirty="0"/>
              <a:t>Madrid. La residencia de estudiantes. </a:t>
            </a:r>
            <a:r>
              <a:rPr lang="es-ES" i="1" dirty="0"/>
              <a:t>El maleficio de la mariposa.</a:t>
            </a:r>
          </a:p>
          <a:p>
            <a:r>
              <a:rPr lang="es-ES" i="1" dirty="0"/>
              <a:t>. </a:t>
            </a:r>
            <a:r>
              <a:rPr lang="es-ES" dirty="0"/>
              <a:t>Vuelta a Granada, Falla. Poemas del cante jondo.</a:t>
            </a:r>
          </a:p>
          <a:p>
            <a:r>
              <a:rPr lang="es-ES" dirty="0"/>
              <a:t>. Cadaqués y Salvador Dalí.</a:t>
            </a:r>
          </a:p>
          <a:p>
            <a:r>
              <a:rPr lang="es-ES" dirty="0"/>
              <a:t>. La generación del 27.</a:t>
            </a:r>
          </a:p>
          <a:p>
            <a:r>
              <a:rPr lang="es-ES" dirty="0"/>
              <a:t>. Un poeta en Nueva York.</a:t>
            </a:r>
          </a:p>
          <a:p>
            <a:r>
              <a:rPr lang="es-ES" dirty="0"/>
              <a:t>. Días alegres en La Habana.</a:t>
            </a:r>
          </a:p>
          <a:p>
            <a:r>
              <a:rPr lang="es-E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Itinerario cultural de la República: La Barraca.</a:t>
            </a:r>
          </a:p>
          <a:p>
            <a:r>
              <a:rPr lang="es-E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Buenos Aires y Montevideo.</a:t>
            </a:r>
          </a:p>
          <a:p>
            <a:r>
              <a:rPr lang="es-E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Convulsiones españolas. Vuelta a Granada y muerte.</a:t>
            </a:r>
          </a:p>
          <a:p>
            <a:endParaRPr lang="es-ES" dirty="0"/>
          </a:p>
        </p:txBody>
      </p:sp>
      <p:pic>
        <p:nvPicPr>
          <p:cNvPr id="2050" name="Picture 2" descr="A Federico García Lorca no lo pudieron desaparecer - Gatopardo">
            <a:extLst>
              <a:ext uri="{FF2B5EF4-FFF2-40B4-BE49-F238E27FC236}">
                <a16:creationId xmlns:a16="http://schemas.microsoft.com/office/drawing/2014/main" id="{90AAFCFA-9BDE-4EE0-BA7B-7F58C4E17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670" y="1766656"/>
            <a:ext cx="2296357" cy="314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79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58D660-BC32-4A0B-BC01-4E8BFBDE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más importantes</a:t>
            </a:r>
            <a:br>
              <a:rPr lang="es-ES" dirty="0"/>
            </a:br>
            <a:endParaRPr lang="es-ES" sz="1600" dirty="0">
              <a:solidFill>
                <a:schemeClr val="tx2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EEBD91-1115-4F9E-9EAD-09B616EF817D}"/>
              </a:ext>
            </a:extLst>
          </p:cNvPr>
          <p:cNvSpPr txBox="1"/>
          <p:nvPr/>
        </p:nvSpPr>
        <p:spPr>
          <a:xfrm>
            <a:off x="630315" y="1766656"/>
            <a:ext cx="102662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. El maleficio de la mariposa. (1920)</a:t>
            </a:r>
          </a:p>
          <a:p>
            <a:r>
              <a:rPr lang="es-ES" dirty="0"/>
              <a:t>. Mariana Pineda. (1927)</a:t>
            </a:r>
          </a:p>
          <a:p>
            <a:r>
              <a:rPr lang="es-ES" dirty="0"/>
              <a:t>.  El público(1930)</a:t>
            </a:r>
          </a:p>
          <a:p>
            <a:r>
              <a:rPr lang="es-ES" dirty="0"/>
              <a:t>. Así que pasen cinco años (1931)</a:t>
            </a:r>
          </a:p>
          <a:p>
            <a:r>
              <a:rPr lang="es-ES" dirty="0"/>
              <a:t>. Amor de Don </a:t>
            </a:r>
            <a:r>
              <a:rPr lang="es-ES" dirty="0" err="1"/>
              <a:t>Perimplín</a:t>
            </a:r>
            <a:r>
              <a:rPr lang="es-ES" dirty="0"/>
              <a:t> con Belisa en su jardín (1933)</a:t>
            </a:r>
          </a:p>
          <a:p>
            <a:r>
              <a:rPr lang="es-ES" dirty="0"/>
              <a:t>. Bodas de sangre (1933) LEAMOS UN FRAGMENTO</a:t>
            </a:r>
          </a:p>
          <a:p>
            <a:r>
              <a:rPr lang="es-ES" dirty="0"/>
              <a:t>. Yerma (1934)</a:t>
            </a:r>
          </a:p>
          <a:p>
            <a:r>
              <a:rPr lang="es-ES" dirty="0"/>
              <a:t>. Doña Rosita la soltera (1935)</a:t>
            </a:r>
          </a:p>
          <a:p>
            <a:r>
              <a:rPr lang="es-ES" dirty="0"/>
              <a:t>. La casa de Bernarda Alba (1936) LEAMOS UN </a:t>
            </a:r>
            <a:r>
              <a:rPr lang="es-ES" dirty="0" err="1"/>
              <a:t>FRAGMENTO.Lorca</a:t>
            </a:r>
            <a:r>
              <a:rPr lang="es-ES" dirty="0"/>
              <a:t> y Nuria Espert. VEAMOS LOS VIDEOS</a:t>
            </a:r>
          </a:p>
        </p:txBody>
      </p:sp>
    </p:spTree>
    <p:extLst>
      <p:ext uri="{BB962C8B-B14F-4D97-AF65-F5344CB8AC3E}">
        <p14:creationId xmlns:p14="http://schemas.microsoft.com/office/powerpoint/2010/main" val="409467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58D660-BC32-4A0B-BC01-4E8BFBDE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s-ES" dirty="0"/>
            </a:br>
            <a:endParaRPr lang="es-E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6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81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345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264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ínea roja Empresa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empresarial con una línea roja (panorámica)</Template>
  <TotalTime>0</TotalTime>
  <Words>316</Words>
  <Application>Microsoft Office PowerPoint</Application>
  <PresentationFormat>Panorámica</PresentationFormat>
  <Paragraphs>41</Paragraphs>
  <Slides>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Línea roja Empresa 16x9</vt:lpstr>
      <vt:lpstr> TEATRO ESPAÑOL Del SIGLo XX. Federico García Lorca.</vt:lpstr>
      <vt:lpstr>La España de principios de siglo</vt:lpstr>
      <vt:lpstr>Federico García Lorca  (Fuente vaqueros, 5 de junio de 1898-camino de Víznar a alfacar, granada, 18 de agosto de 1936)</vt:lpstr>
      <vt:lpstr>Obras más importantes </vt:lpstr>
      <vt:lpstr>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segunda república. Federico García Lorca.</dc:title>
  <dc:creator>vanessa martinez</dc:creator>
  <cp:lastModifiedBy>vanessa martinez</cp:lastModifiedBy>
  <cp:revision>13</cp:revision>
  <dcterms:created xsi:type="dcterms:W3CDTF">2020-11-30T09:52:01Z</dcterms:created>
  <dcterms:modified xsi:type="dcterms:W3CDTF">2020-12-01T18:00:17Z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